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62" r:id="rId2"/>
    <p:sldId id="264" r:id="rId3"/>
  </p:sldIdLst>
  <p:sldSz cx="14711363" cy="901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9" userDrawn="1">
          <p15:clr>
            <a:srgbClr val="A4A3A4"/>
          </p15:clr>
        </p15:guide>
        <p15:guide id="2" pos="47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3FF"/>
    <a:srgbClr val="FF1111"/>
    <a:srgbClr val="9A0000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72" d="100"/>
          <a:sy n="72" d="100"/>
        </p:scale>
        <p:origin x="3004" y="1524"/>
      </p:cViewPr>
      <p:guideLst>
        <p:guide orient="horz" pos="3019"/>
        <p:guide pos="47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FA85F-6E5F-4FF8-9289-E57A7F93E5E1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1143000"/>
            <a:ext cx="5035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68417-5B87-48A5-9CF6-E9210C2ED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4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38977" rtl="0" eaLnBrk="1" latinLnBrk="0" hangingPunct="1">
      <a:defRPr sz="1495" kern="1200">
        <a:solidFill>
          <a:schemeClr val="tx1"/>
        </a:solidFill>
        <a:latin typeface="+mn-lt"/>
        <a:ea typeface="+mn-ea"/>
        <a:cs typeface="+mn-cs"/>
      </a:defRPr>
    </a:lvl1pPr>
    <a:lvl2pPr marL="569488" algn="l" defTabSz="1138977" rtl="0" eaLnBrk="1" latinLnBrk="0" hangingPunct="1">
      <a:defRPr sz="1495" kern="1200">
        <a:solidFill>
          <a:schemeClr val="tx1"/>
        </a:solidFill>
        <a:latin typeface="+mn-lt"/>
        <a:ea typeface="+mn-ea"/>
        <a:cs typeface="+mn-cs"/>
      </a:defRPr>
    </a:lvl2pPr>
    <a:lvl3pPr marL="1138977" algn="l" defTabSz="1138977" rtl="0" eaLnBrk="1" latinLnBrk="0" hangingPunct="1">
      <a:defRPr sz="1495" kern="1200">
        <a:solidFill>
          <a:schemeClr val="tx1"/>
        </a:solidFill>
        <a:latin typeface="+mn-lt"/>
        <a:ea typeface="+mn-ea"/>
        <a:cs typeface="+mn-cs"/>
      </a:defRPr>
    </a:lvl3pPr>
    <a:lvl4pPr marL="1708465" algn="l" defTabSz="1138977" rtl="0" eaLnBrk="1" latinLnBrk="0" hangingPunct="1">
      <a:defRPr sz="1495" kern="1200">
        <a:solidFill>
          <a:schemeClr val="tx1"/>
        </a:solidFill>
        <a:latin typeface="+mn-lt"/>
        <a:ea typeface="+mn-ea"/>
        <a:cs typeface="+mn-cs"/>
      </a:defRPr>
    </a:lvl4pPr>
    <a:lvl5pPr marL="2277953" algn="l" defTabSz="1138977" rtl="0" eaLnBrk="1" latinLnBrk="0" hangingPunct="1">
      <a:defRPr sz="1495" kern="1200">
        <a:solidFill>
          <a:schemeClr val="tx1"/>
        </a:solidFill>
        <a:latin typeface="+mn-lt"/>
        <a:ea typeface="+mn-ea"/>
        <a:cs typeface="+mn-cs"/>
      </a:defRPr>
    </a:lvl5pPr>
    <a:lvl6pPr marL="2847442" algn="l" defTabSz="1138977" rtl="0" eaLnBrk="1" latinLnBrk="0" hangingPunct="1">
      <a:defRPr sz="1495" kern="1200">
        <a:solidFill>
          <a:schemeClr val="tx1"/>
        </a:solidFill>
        <a:latin typeface="+mn-lt"/>
        <a:ea typeface="+mn-ea"/>
        <a:cs typeface="+mn-cs"/>
      </a:defRPr>
    </a:lvl6pPr>
    <a:lvl7pPr marL="3416930" algn="l" defTabSz="1138977" rtl="0" eaLnBrk="1" latinLnBrk="0" hangingPunct="1">
      <a:defRPr sz="1495" kern="1200">
        <a:solidFill>
          <a:schemeClr val="tx1"/>
        </a:solidFill>
        <a:latin typeface="+mn-lt"/>
        <a:ea typeface="+mn-ea"/>
        <a:cs typeface="+mn-cs"/>
      </a:defRPr>
    </a:lvl7pPr>
    <a:lvl8pPr marL="3986418" algn="l" defTabSz="1138977" rtl="0" eaLnBrk="1" latinLnBrk="0" hangingPunct="1">
      <a:defRPr sz="1495" kern="1200">
        <a:solidFill>
          <a:schemeClr val="tx1"/>
        </a:solidFill>
        <a:latin typeface="+mn-lt"/>
        <a:ea typeface="+mn-ea"/>
        <a:cs typeface="+mn-cs"/>
      </a:defRPr>
    </a:lvl8pPr>
    <a:lvl9pPr marL="4555907" algn="l" defTabSz="1138977" rtl="0" eaLnBrk="1" latinLnBrk="0" hangingPunct="1">
      <a:defRPr sz="149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8921" y="1475959"/>
            <a:ext cx="11033522" cy="3139805"/>
          </a:xfrm>
        </p:spPr>
        <p:txBody>
          <a:bodyPr anchor="b"/>
          <a:lstStyle>
            <a:lvl1pPr algn="ctr">
              <a:defRPr sz="72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8921" y="4736847"/>
            <a:ext cx="11033522" cy="2177404"/>
          </a:xfrm>
        </p:spPr>
        <p:txBody>
          <a:bodyPr/>
          <a:lstStyle>
            <a:lvl1pPr marL="0" indent="0" algn="ctr">
              <a:buNone/>
              <a:defRPr sz="2896"/>
            </a:lvl1pPr>
            <a:lvl2pPr marL="551658" indent="0" algn="ctr">
              <a:buNone/>
              <a:defRPr sz="2413"/>
            </a:lvl2pPr>
            <a:lvl3pPr marL="1103315" indent="0" algn="ctr">
              <a:buNone/>
              <a:defRPr sz="2172"/>
            </a:lvl3pPr>
            <a:lvl4pPr marL="1654973" indent="0" algn="ctr">
              <a:buNone/>
              <a:defRPr sz="1931"/>
            </a:lvl4pPr>
            <a:lvl5pPr marL="2206630" indent="0" algn="ctr">
              <a:buNone/>
              <a:defRPr sz="1931"/>
            </a:lvl5pPr>
            <a:lvl6pPr marL="2758288" indent="0" algn="ctr">
              <a:buNone/>
              <a:defRPr sz="1931"/>
            </a:lvl6pPr>
            <a:lvl7pPr marL="3309945" indent="0" algn="ctr">
              <a:buNone/>
              <a:defRPr sz="1931"/>
            </a:lvl7pPr>
            <a:lvl8pPr marL="3861603" indent="0" algn="ctr">
              <a:buNone/>
              <a:defRPr sz="1931"/>
            </a:lvl8pPr>
            <a:lvl9pPr marL="4413260" indent="0" algn="ctr">
              <a:buNone/>
              <a:defRPr sz="193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21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9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27819" y="480157"/>
            <a:ext cx="3172138" cy="764283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1406" y="480157"/>
            <a:ext cx="9332521" cy="764283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21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71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744" y="2248386"/>
            <a:ext cx="12688551" cy="3751481"/>
          </a:xfrm>
        </p:spPr>
        <p:txBody>
          <a:bodyPr anchor="b"/>
          <a:lstStyle>
            <a:lvl1pPr>
              <a:defRPr sz="72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744" y="6035358"/>
            <a:ext cx="12688551" cy="1972815"/>
          </a:xfrm>
        </p:spPr>
        <p:txBody>
          <a:bodyPr/>
          <a:lstStyle>
            <a:lvl1pPr marL="0" indent="0">
              <a:buNone/>
              <a:defRPr sz="2896">
                <a:solidFill>
                  <a:schemeClr val="tx1">
                    <a:tint val="75000"/>
                  </a:schemeClr>
                </a:solidFill>
              </a:defRPr>
            </a:lvl1pPr>
            <a:lvl2pPr marL="551658" indent="0">
              <a:buNone/>
              <a:defRPr sz="2413">
                <a:solidFill>
                  <a:schemeClr val="tx1">
                    <a:tint val="75000"/>
                  </a:schemeClr>
                </a:solidFill>
              </a:defRPr>
            </a:lvl2pPr>
            <a:lvl3pPr marL="1103315" indent="0">
              <a:buNone/>
              <a:defRPr sz="2172">
                <a:solidFill>
                  <a:schemeClr val="tx1">
                    <a:tint val="75000"/>
                  </a:schemeClr>
                </a:solidFill>
              </a:defRPr>
            </a:lvl3pPr>
            <a:lvl4pPr marL="1654973" indent="0">
              <a:buNone/>
              <a:defRPr sz="1931">
                <a:solidFill>
                  <a:schemeClr val="tx1">
                    <a:tint val="75000"/>
                  </a:schemeClr>
                </a:solidFill>
              </a:defRPr>
            </a:lvl4pPr>
            <a:lvl5pPr marL="2206630" indent="0">
              <a:buNone/>
              <a:defRPr sz="1931">
                <a:solidFill>
                  <a:schemeClr val="tx1">
                    <a:tint val="75000"/>
                  </a:schemeClr>
                </a:solidFill>
              </a:defRPr>
            </a:lvl5pPr>
            <a:lvl6pPr marL="2758288" indent="0">
              <a:buNone/>
              <a:defRPr sz="1931">
                <a:solidFill>
                  <a:schemeClr val="tx1">
                    <a:tint val="75000"/>
                  </a:schemeClr>
                </a:solidFill>
              </a:defRPr>
            </a:lvl6pPr>
            <a:lvl7pPr marL="3309945" indent="0">
              <a:buNone/>
              <a:defRPr sz="1931">
                <a:solidFill>
                  <a:schemeClr val="tx1">
                    <a:tint val="75000"/>
                  </a:schemeClr>
                </a:solidFill>
              </a:defRPr>
            </a:lvl7pPr>
            <a:lvl8pPr marL="3861603" indent="0">
              <a:buNone/>
              <a:defRPr sz="1931">
                <a:solidFill>
                  <a:schemeClr val="tx1">
                    <a:tint val="75000"/>
                  </a:schemeClr>
                </a:solidFill>
              </a:defRPr>
            </a:lvl8pPr>
            <a:lvl9pPr marL="4413260" indent="0">
              <a:buNone/>
              <a:defRPr sz="19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376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406" y="2400782"/>
            <a:ext cx="6252329" cy="57222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7628" y="2400782"/>
            <a:ext cx="6252329" cy="57222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6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2" y="480157"/>
            <a:ext cx="12688551" cy="1743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323" y="2210808"/>
            <a:ext cx="6223596" cy="1083482"/>
          </a:xfrm>
        </p:spPr>
        <p:txBody>
          <a:bodyPr anchor="b"/>
          <a:lstStyle>
            <a:lvl1pPr marL="0" indent="0">
              <a:buNone/>
              <a:defRPr sz="2896" b="1"/>
            </a:lvl1pPr>
            <a:lvl2pPr marL="551658" indent="0">
              <a:buNone/>
              <a:defRPr sz="2413" b="1"/>
            </a:lvl2pPr>
            <a:lvl3pPr marL="1103315" indent="0">
              <a:buNone/>
              <a:defRPr sz="2172" b="1"/>
            </a:lvl3pPr>
            <a:lvl4pPr marL="1654973" indent="0">
              <a:buNone/>
              <a:defRPr sz="1931" b="1"/>
            </a:lvl4pPr>
            <a:lvl5pPr marL="2206630" indent="0">
              <a:buNone/>
              <a:defRPr sz="1931" b="1"/>
            </a:lvl5pPr>
            <a:lvl6pPr marL="2758288" indent="0">
              <a:buNone/>
              <a:defRPr sz="1931" b="1"/>
            </a:lvl6pPr>
            <a:lvl7pPr marL="3309945" indent="0">
              <a:buNone/>
              <a:defRPr sz="1931" b="1"/>
            </a:lvl7pPr>
            <a:lvl8pPr marL="3861603" indent="0">
              <a:buNone/>
              <a:defRPr sz="1931" b="1"/>
            </a:lvl8pPr>
            <a:lvl9pPr marL="4413260" indent="0">
              <a:buNone/>
              <a:defRPr sz="193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323" y="3294290"/>
            <a:ext cx="6223596" cy="48454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47628" y="2210808"/>
            <a:ext cx="6254245" cy="1083482"/>
          </a:xfrm>
        </p:spPr>
        <p:txBody>
          <a:bodyPr anchor="b"/>
          <a:lstStyle>
            <a:lvl1pPr marL="0" indent="0">
              <a:buNone/>
              <a:defRPr sz="2896" b="1"/>
            </a:lvl1pPr>
            <a:lvl2pPr marL="551658" indent="0">
              <a:buNone/>
              <a:defRPr sz="2413" b="1"/>
            </a:lvl2pPr>
            <a:lvl3pPr marL="1103315" indent="0">
              <a:buNone/>
              <a:defRPr sz="2172" b="1"/>
            </a:lvl3pPr>
            <a:lvl4pPr marL="1654973" indent="0">
              <a:buNone/>
              <a:defRPr sz="1931" b="1"/>
            </a:lvl4pPr>
            <a:lvl5pPr marL="2206630" indent="0">
              <a:buNone/>
              <a:defRPr sz="1931" b="1"/>
            </a:lvl5pPr>
            <a:lvl6pPr marL="2758288" indent="0">
              <a:buNone/>
              <a:defRPr sz="1931" b="1"/>
            </a:lvl6pPr>
            <a:lvl7pPr marL="3309945" indent="0">
              <a:buNone/>
              <a:defRPr sz="1931" b="1"/>
            </a:lvl7pPr>
            <a:lvl8pPr marL="3861603" indent="0">
              <a:buNone/>
              <a:defRPr sz="1931" b="1"/>
            </a:lvl8pPr>
            <a:lvl9pPr marL="4413260" indent="0">
              <a:buNone/>
              <a:defRPr sz="193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47628" y="3294290"/>
            <a:ext cx="6254245" cy="48454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38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26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8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3" y="601239"/>
            <a:ext cx="4744797" cy="2104337"/>
          </a:xfrm>
        </p:spPr>
        <p:txBody>
          <a:bodyPr anchor="b"/>
          <a:lstStyle>
            <a:lvl1pPr>
              <a:defRPr sz="38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245" y="1298510"/>
            <a:ext cx="7447628" cy="6409043"/>
          </a:xfrm>
        </p:spPr>
        <p:txBody>
          <a:bodyPr/>
          <a:lstStyle>
            <a:lvl1pPr>
              <a:defRPr sz="3861"/>
            </a:lvl1pPr>
            <a:lvl2pPr>
              <a:defRPr sz="3378"/>
            </a:lvl2pPr>
            <a:lvl3pPr>
              <a:defRPr sz="2896"/>
            </a:lvl3pPr>
            <a:lvl4pPr>
              <a:defRPr sz="2413"/>
            </a:lvl4pPr>
            <a:lvl5pPr>
              <a:defRPr sz="2413"/>
            </a:lvl5pPr>
            <a:lvl6pPr>
              <a:defRPr sz="2413"/>
            </a:lvl6pPr>
            <a:lvl7pPr>
              <a:defRPr sz="2413"/>
            </a:lvl7pPr>
            <a:lvl8pPr>
              <a:defRPr sz="2413"/>
            </a:lvl8pPr>
            <a:lvl9pPr>
              <a:defRPr sz="241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323" y="2705576"/>
            <a:ext cx="4744797" cy="5012415"/>
          </a:xfrm>
        </p:spPr>
        <p:txBody>
          <a:bodyPr/>
          <a:lstStyle>
            <a:lvl1pPr marL="0" indent="0">
              <a:buNone/>
              <a:defRPr sz="1931"/>
            </a:lvl1pPr>
            <a:lvl2pPr marL="551658" indent="0">
              <a:buNone/>
              <a:defRPr sz="1689"/>
            </a:lvl2pPr>
            <a:lvl3pPr marL="1103315" indent="0">
              <a:buNone/>
              <a:defRPr sz="1448"/>
            </a:lvl3pPr>
            <a:lvl4pPr marL="1654973" indent="0">
              <a:buNone/>
              <a:defRPr sz="1207"/>
            </a:lvl4pPr>
            <a:lvl5pPr marL="2206630" indent="0">
              <a:buNone/>
              <a:defRPr sz="1207"/>
            </a:lvl5pPr>
            <a:lvl6pPr marL="2758288" indent="0">
              <a:buNone/>
              <a:defRPr sz="1207"/>
            </a:lvl6pPr>
            <a:lvl7pPr marL="3309945" indent="0">
              <a:buNone/>
              <a:defRPr sz="1207"/>
            </a:lvl7pPr>
            <a:lvl8pPr marL="3861603" indent="0">
              <a:buNone/>
              <a:defRPr sz="1207"/>
            </a:lvl8pPr>
            <a:lvl9pPr marL="4413260" indent="0">
              <a:buNone/>
              <a:defRPr sz="120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65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3" y="601239"/>
            <a:ext cx="4744797" cy="2104337"/>
          </a:xfrm>
        </p:spPr>
        <p:txBody>
          <a:bodyPr anchor="b"/>
          <a:lstStyle>
            <a:lvl1pPr>
              <a:defRPr sz="38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54245" y="1298510"/>
            <a:ext cx="7447628" cy="6409043"/>
          </a:xfrm>
        </p:spPr>
        <p:txBody>
          <a:bodyPr anchor="t"/>
          <a:lstStyle>
            <a:lvl1pPr marL="0" indent="0">
              <a:buNone/>
              <a:defRPr sz="3861"/>
            </a:lvl1pPr>
            <a:lvl2pPr marL="551658" indent="0">
              <a:buNone/>
              <a:defRPr sz="3378"/>
            </a:lvl2pPr>
            <a:lvl3pPr marL="1103315" indent="0">
              <a:buNone/>
              <a:defRPr sz="2896"/>
            </a:lvl3pPr>
            <a:lvl4pPr marL="1654973" indent="0">
              <a:buNone/>
              <a:defRPr sz="2413"/>
            </a:lvl4pPr>
            <a:lvl5pPr marL="2206630" indent="0">
              <a:buNone/>
              <a:defRPr sz="2413"/>
            </a:lvl5pPr>
            <a:lvl6pPr marL="2758288" indent="0">
              <a:buNone/>
              <a:defRPr sz="2413"/>
            </a:lvl6pPr>
            <a:lvl7pPr marL="3309945" indent="0">
              <a:buNone/>
              <a:defRPr sz="2413"/>
            </a:lvl7pPr>
            <a:lvl8pPr marL="3861603" indent="0">
              <a:buNone/>
              <a:defRPr sz="2413"/>
            </a:lvl8pPr>
            <a:lvl9pPr marL="4413260" indent="0">
              <a:buNone/>
              <a:defRPr sz="241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323" y="2705576"/>
            <a:ext cx="4744797" cy="5012415"/>
          </a:xfrm>
        </p:spPr>
        <p:txBody>
          <a:bodyPr/>
          <a:lstStyle>
            <a:lvl1pPr marL="0" indent="0">
              <a:buNone/>
              <a:defRPr sz="1931"/>
            </a:lvl1pPr>
            <a:lvl2pPr marL="551658" indent="0">
              <a:buNone/>
              <a:defRPr sz="1689"/>
            </a:lvl2pPr>
            <a:lvl3pPr marL="1103315" indent="0">
              <a:buNone/>
              <a:defRPr sz="1448"/>
            </a:lvl3pPr>
            <a:lvl4pPr marL="1654973" indent="0">
              <a:buNone/>
              <a:defRPr sz="1207"/>
            </a:lvl4pPr>
            <a:lvl5pPr marL="2206630" indent="0">
              <a:buNone/>
              <a:defRPr sz="1207"/>
            </a:lvl5pPr>
            <a:lvl6pPr marL="2758288" indent="0">
              <a:buNone/>
              <a:defRPr sz="1207"/>
            </a:lvl6pPr>
            <a:lvl7pPr marL="3309945" indent="0">
              <a:buNone/>
              <a:defRPr sz="1207"/>
            </a:lvl7pPr>
            <a:lvl8pPr marL="3861603" indent="0">
              <a:buNone/>
              <a:defRPr sz="1207"/>
            </a:lvl8pPr>
            <a:lvl9pPr marL="4413260" indent="0">
              <a:buNone/>
              <a:defRPr sz="120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8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1406" y="480157"/>
            <a:ext cx="12688551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406" y="2400782"/>
            <a:ext cx="12688551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1406" y="8358896"/>
            <a:ext cx="3310057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94C6F-3DD9-433C-AFD8-C70544B32047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73139" y="8358896"/>
            <a:ext cx="4965085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89900" y="8358896"/>
            <a:ext cx="3310057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6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03315" rtl="0" eaLnBrk="1" latinLnBrk="0" hangingPunct="1">
        <a:lnSpc>
          <a:spcPct val="90000"/>
        </a:lnSpc>
        <a:spcBef>
          <a:spcPct val="0"/>
        </a:spcBef>
        <a:buNone/>
        <a:defRPr sz="53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5829" indent="-275829" algn="l" defTabSz="1103315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3378" kern="1200">
          <a:solidFill>
            <a:schemeClr val="tx1"/>
          </a:solidFill>
          <a:latin typeface="+mn-lt"/>
          <a:ea typeface="+mn-ea"/>
          <a:cs typeface="+mn-cs"/>
        </a:defRPr>
      </a:lvl1pPr>
      <a:lvl2pPr marL="827486" indent="-275829" algn="l" defTabSz="1103315" rtl="0" eaLnBrk="1" latinLnBrk="0" hangingPunct="1">
        <a:lnSpc>
          <a:spcPct val="90000"/>
        </a:lnSpc>
        <a:spcBef>
          <a:spcPts val="603"/>
        </a:spcBef>
        <a:buFont typeface="Arial" panose="020B0604020202020204" pitchFamily="34" charset="0"/>
        <a:buChar char="•"/>
        <a:defRPr sz="2896" kern="1200">
          <a:solidFill>
            <a:schemeClr val="tx1"/>
          </a:solidFill>
          <a:latin typeface="+mn-lt"/>
          <a:ea typeface="+mn-ea"/>
          <a:cs typeface="+mn-cs"/>
        </a:defRPr>
      </a:lvl2pPr>
      <a:lvl3pPr marL="1379144" indent="-275829" algn="l" defTabSz="1103315" rtl="0" eaLnBrk="1" latinLnBrk="0" hangingPunct="1">
        <a:lnSpc>
          <a:spcPct val="90000"/>
        </a:lnSpc>
        <a:spcBef>
          <a:spcPts val="603"/>
        </a:spcBef>
        <a:buFont typeface="Arial" panose="020B0604020202020204" pitchFamily="34" charset="0"/>
        <a:buChar char="•"/>
        <a:defRPr sz="2413" kern="1200">
          <a:solidFill>
            <a:schemeClr val="tx1"/>
          </a:solidFill>
          <a:latin typeface="+mn-lt"/>
          <a:ea typeface="+mn-ea"/>
          <a:cs typeface="+mn-cs"/>
        </a:defRPr>
      </a:lvl3pPr>
      <a:lvl4pPr marL="1930801" indent="-275829" algn="l" defTabSz="1103315" rtl="0" eaLnBrk="1" latinLnBrk="0" hangingPunct="1">
        <a:lnSpc>
          <a:spcPct val="90000"/>
        </a:lnSpc>
        <a:spcBef>
          <a:spcPts val="603"/>
        </a:spcBef>
        <a:buFont typeface="Arial" panose="020B0604020202020204" pitchFamily="34" charset="0"/>
        <a:buChar char="•"/>
        <a:defRPr sz="2172" kern="1200">
          <a:solidFill>
            <a:schemeClr val="tx1"/>
          </a:solidFill>
          <a:latin typeface="+mn-lt"/>
          <a:ea typeface="+mn-ea"/>
          <a:cs typeface="+mn-cs"/>
        </a:defRPr>
      </a:lvl4pPr>
      <a:lvl5pPr marL="2482459" indent="-275829" algn="l" defTabSz="1103315" rtl="0" eaLnBrk="1" latinLnBrk="0" hangingPunct="1">
        <a:lnSpc>
          <a:spcPct val="90000"/>
        </a:lnSpc>
        <a:spcBef>
          <a:spcPts val="603"/>
        </a:spcBef>
        <a:buFont typeface="Arial" panose="020B0604020202020204" pitchFamily="34" charset="0"/>
        <a:buChar char="•"/>
        <a:defRPr sz="2172" kern="1200">
          <a:solidFill>
            <a:schemeClr val="tx1"/>
          </a:solidFill>
          <a:latin typeface="+mn-lt"/>
          <a:ea typeface="+mn-ea"/>
          <a:cs typeface="+mn-cs"/>
        </a:defRPr>
      </a:lvl5pPr>
      <a:lvl6pPr marL="3034116" indent="-275829" algn="l" defTabSz="1103315" rtl="0" eaLnBrk="1" latinLnBrk="0" hangingPunct="1">
        <a:lnSpc>
          <a:spcPct val="90000"/>
        </a:lnSpc>
        <a:spcBef>
          <a:spcPts val="603"/>
        </a:spcBef>
        <a:buFont typeface="Arial" panose="020B0604020202020204" pitchFamily="34" charset="0"/>
        <a:buChar char="•"/>
        <a:defRPr sz="2172" kern="1200">
          <a:solidFill>
            <a:schemeClr val="tx1"/>
          </a:solidFill>
          <a:latin typeface="+mn-lt"/>
          <a:ea typeface="+mn-ea"/>
          <a:cs typeface="+mn-cs"/>
        </a:defRPr>
      </a:lvl6pPr>
      <a:lvl7pPr marL="3585774" indent="-275829" algn="l" defTabSz="1103315" rtl="0" eaLnBrk="1" latinLnBrk="0" hangingPunct="1">
        <a:lnSpc>
          <a:spcPct val="90000"/>
        </a:lnSpc>
        <a:spcBef>
          <a:spcPts val="603"/>
        </a:spcBef>
        <a:buFont typeface="Arial" panose="020B0604020202020204" pitchFamily="34" charset="0"/>
        <a:buChar char="•"/>
        <a:defRPr sz="2172" kern="1200">
          <a:solidFill>
            <a:schemeClr val="tx1"/>
          </a:solidFill>
          <a:latin typeface="+mn-lt"/>
          <a:ea typeface="+mn-ea"/>
          <a:cs typeface="+mn-cs"/>
        </a:defRPr>
      </a:lvl7pPr>
      <a:lvl8pPr marL="4137431" indent="-275829" algn="l" defTabSz="1103315" rtl="0" eaLnBrk="1" latinLnBrk="0" hangingPunct="1">
        <a:lnSpc>
          <a:spcPct val="90000"/>
        </a:lnSpc>
        <a:spcBef>
          <a:spcPts val="603"/>
        </a:spcBef>
        <a:buFont typeface="Arial" panose="020B0604020202020204" pitchFamily="34" charset="0"/>
        <a:buChar char="•"/>
        <a:defRPr sz="2172" kern="1200">
          <a:solidFill>
            <a:schemeClr val="tx1"/>
          </a:solidFill>
          <a:latin typeface="+mn-lt"/>
          <a:ea typeface="+mn-ea"/>
          <a:cs typeface="+mn-cs"/>
        </a:defRPr>
      </a:lvl8pPr>
      <a:lvl9pPr marL="4689089" indent="-275829" algn="l" defTabSz="1103315" rtl="0" eaLnBrk="1" latinLnBrk="0" hangingPunct="1">
        <a:lnSpc>
          <a:spcPct val="90000"/>
        </a:lnSpc>
        <a:spcBef>
          <a:spcPts val="603"/>
        </a:spcBef>
        <a:buFont typeface="Arial" panose="020B0604020202020204" pitchFamily="34" charset="0"/>
        <a:buChar char="•"/>
        <a:defRPr sz="21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3315" rtl="0" eaLnBrk="1" latinLnBrk="0" hangingPunct="1">
        <a:defRPr sz="2172" kern="1200">
          <a:solidFill>
            <a:schemeClr val="tx1"/>
          </a:solidFill>
          <a:latin typeface="+mn-lt"/>
          <a:ea typeface="+mn-ea"/>
          <a:cs typeface="+mn-cs"/>
        </a:defRPr>
      </a:lvl1pPr>
      <a:lvl2pPr marL="551658" algn="l" defTabSz="1103315" rtl="0" eaLnBrk="1" latinLnBrk="0" hangingPunct="1">
        <a:defRPr sz="2172" kern="1200">
          <a:solidFill>
            <a:schemeClr val="tx1"/>
          </a:solidFill>
          <a:latin typeface="+mn-lt"/>
          <a:ea typeface="+mn-ea"/>
          <a:cs typeface="+mn-cs"/>
        </a:defRPr>
      </a:lvl2pPr>
      <a:lvl3pPr marL="1103315" algn="l" defTabSz="1103315" rtl="0" eaLnBrk="1" latinLnBrk="0" hangingPunct="1">
        <a:defRPr sz="2172" kern="1200">
          <a:solidFill>
            <a:schemeClr val="tx1"/>
          </a:solidFill>
          <a:latin typeface="+mn-lt"/>
          <a:ea typeface="+mn-ea"/>
          <a:cs typeface="+mn-cs"/>
        </a:defRPr>
      </a:lvl3pPr>
      <a:lvl4pPr marL="1654973" algn="l" defTabSz="1103315" rtl="0" eaLnBrk="1" latinLnBrk="0" hangingPunct="1">
        <a:defRPr sz="2172" kern="1200">
          <a:solidFill>
            <a:schemeClr val="tx1"/>
          </a:solidFill>
          <a:latin typeface="+mn-lt"/>
          <a:ea typeface="+mn-ea"/>
          <a:cs typeface="+mn-cs"/>
        </a:defRPr>
      </a:lvl4pPr>
      <a:lvl5pPr marL="2206630" algn="l" defTabSz="1103315" rtl="0" eaLnBrk="1" latinLnBrk="0" hangingPunct="1">
        <a:defRPr sz="2172" kern="1200">
          <a:solidFill>
            <a:schemeClr val="tx1"/>
          </a:solidFill>
          <a:latin typeface="+mn-lt"/>
          <a:ea typeface="+mn-ea"/>
          <a:cs typeface="+mn-cs"/>
        </a:defRPr>
      </a:lvl5pPr>
      <a:lvl6pPr marL="2758288" algn="l" defTabSz="1103315" rtl="0" eaLnBrk="1" latinLnBrk="0" hangingPunct="1">
        <a:defRPr sz="2172" kern="1200">
          <a:solidFill>
            <a:schemeClr val="tx1"/>
          </a:solidFill>
          <a:latin typeface="+mn-lt"/>
          <a:ea typeface="+mn-ea"/>
          <a:cs typeface="+mn-cs"/>
        </a:defRPr>
      </a:lvl6pPr>
      <a:lvl7pPr marL="3309945" algn="l" defTabSz="1103315" rtl="0" eaLnBrk="1" latinLnBrk="0" hangingPunct="1">
        <a:defRPr sz="2172" kern="1200">
          <a:solidFill>
            <a:schemeClr val="tx1"/>
          </a:solidFill>
          <a:latin typeface="+mn-lt"/>
          <a:ea typeface="+mn-ea"/>
          <a:cs typeface="+mn-cs"/>
        </a:defRPr>
      </a:lvl7pPr>
      <a:lvl8pPr marL="3861603" algn="l" defTabSz="1103315" rtl="0" eaLnBrk="1" latinLnBrk="0" hangingPunct="1">
        <a:defRPr sz="2172" kern="1200">
          <a:solidFill>
            <a:schemeClr val="tx1"/>
          </a:solidFill>
          <a:latin typeface="+mn-lt"/>
          <a:ea typeface="+mn-ea"/>
          <a:cs typeface="+mn-cs"/>
        </a:defRPr>
      </a:lvl8pPr>
      <a:lvl9pPr marL="4413260" algn="l" defTabSz="1103315" rtl="0" eaLnBrk="1" latinLnBrk="0" hangingPunct="1">
        <a:defRPr sz="21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9" Type="http://schemas.openxmlformats.org/officeDocument/2006/relationships/image" Target="../media/image33.png"/><Relationship Id="rId21" Type="http://schemas.openxmlformats.org/officeDocument/2006/relationships/image" Target="../media/image22.png"/><Relationship Id="rId34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0.png"/><Relationship Id="rId29" Type="http://schemas.openxmlformats.org/officeDocument/2006/relationships/image" Target="../media/image34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37.png"/><Relationship Id="rId37" Type="http://schemas.openxmlformats.org/officeDocument/2006/relationships/image" Target="../media/image26.png"/><Relationship Id="rId40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32.png"/><Relationship Id="rId36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31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31.png"/><Relationship Id="rId30" Type="http://schemas.openxmlformats.org/officeDocument/2006/relationships/image" Target="../media/image35.png"/><Relationship Id="rId35" Type="http://schemas.openxmlformats.org/officeDocument/2006/relationships/image" Target="../media/image21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33" Type="http://schemas.openxmlformats.org/officeDocument/2006/relationships/image" Target="../media/image39.png"/><Relationship Id="rId3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8073F45-44B3-4FC4-AB1D-FD385541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3" y="277404"/>
            <a:ext cx="1980000" cy="1980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D497909B-2DDE-492C-BF76-D2123D3CE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349" y="277404"/>
            <a:ext cx="1980000" cy="1980000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D4FA3826-A239-4C44-A04A-75486B96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379" y="277404"/>
            <a:ext cx="1980000" cy="19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336E09-0676-43A2-AD33-D6FD3EDF7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53" y="1953152"/>
            <a:ext cx="1980000" cy="19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E58504-DA5B-4EA6-B05E-CBB8C7CAE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53" y="3628900"/>
            <a:ext cx="1980000" cy="19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3F9B506-CBCC-4998-A737-20A3F458F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524" y="1953152"/>
            <a:ext cx="1980000" cy="198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93A67F6-1867-4859-8D9D-FD2E44457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9524" y="3628900"/>
            <a:ext cx="1980000" cy="198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53C56DD-BA44-4B65-81AF-8C6B717CEA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9524" y="277404"/>
            <a:ext cx="1980000" cy="198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491AFD9-C33F-4AD0-BE83-5B56E2BF2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8495" y="1953152"/>
            <a:ext cx="1980000" cy="1980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5BC035F-CC0B-48CF-BA79-B639554FB4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8495" y="3628900"/>
            <a:ext cx="1980000" cy="198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22C239D-0A26-47A1-A29F-5BAE60088A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8495" y="277404"/>
            <a:ext cx="1980000" cy="198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6149064-FC83-4C46-9810-0C3BD77F57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7466" y="1953152"/>
            <a:ext cx="1980000" cy="198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2E6BB82-FB7C-4F51-B5E0-18FDE0736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7466" y="277404"/>
            <a:ext cx="1980000" cy="1980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E9FD98A-40D1-4818-A674-68919AD181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57466" y="3628900"/>
            <a:ext cx="1980000" cy="19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58D72F-9528-461D-BBB9-20E475A007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37" y="277404"/>
            <a:ext cx="1980000" cy="19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800827-BB55-443D-AE34-BA13B60AE1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37" y="6980396"/>
            <a:ext cx="1980000" cy="19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291BC9-4B51-4510-B42B-A94D477D5F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37" y="5304648"/>
            <a:ext cx="1980000" cy="19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3EF4A18-8A88-4A84-BB84-070CCFA602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37" y="1953152"/>
            <a:ext cx="1980000" cy="198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747E19D-DC04-4E82-A894-EDCCF9023F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37" y="3628900"/>
            <a:ext cx="1980000" cy="19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7A33C2F-D57B-4096-925B-ED23E73DBD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349" y="3628900"/>
            <a:ext cx="1980000" cy="198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63E0C32-16D5-4099-A091-E56719F7AEB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349" y="6980396"/>
            <a:ext cx="1980000" cy="198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57EC1D5-AFCD-46B9-93C7-302D9B8F24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349" y="5304648"/>
            <a:ext cx="1980000" cy="1980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E0A5D64-AC34-44FD-86BB-E61DDED82F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349" y="1953152"/>
            <a:ext cx="1980000" cy="1980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D055D79F-C315-476D-B232-2995AF50B15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0553" y="5304648"/>
            <a:ext cx="1980000" cy="1980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078518F-BEFC-4E01-BBBD-6E086BE0701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553" y="6980396"/>
            <a:ext cx="1980000" cy="19800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4E56F188-0A61-4B58-929E-2FE4009B561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99524" y="6980396"/>
            <a:ext cx="1980000" cy="1980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AC0BB95A-E7C5-4E2F-8381-50D5095CB84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99524" y="5304648"/>
            <a:ext cx="1980000" cy="1980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14EBBD24-0A18-400A-A387-2BDAD24C3299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8915408" y="6980396"/>
            <a:ext cx="1980000" cy="1980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7809BC1-589B-4573-99B8-70179052F6A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915408" y="1953152"/>
            <a:ext cx="1980000" cy="1980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199CFC71-6D03-4759-873D-8695CB8998B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915408" y="3628900"/>
            <a:ext cx="1980000" cy="1980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E780D536-4706-4AE6-95BD-29EA7AFEC7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15408" y="5304648"/>
            <a:ext cx="1980000" cy="19800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232EA6C-A31E-42F2-820F-55684F02AE7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915408" y="277404"/>
            <a:ext cx="1980000" cy="19800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7FA01F29-E411-45CE-B224-F33E397DF2D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44379" y="6980396"/>
            <a:ext cx="1980000" cy="198000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F1CA7C3D-958C-4030-A1A8-14156640846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644379" y="5304648"/>
            <a:ext cx="1980000" cy="1980000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D8551BD5-EF5B-4352-BB12-6E3D83917E5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644379" y="3628900"/>
            <a:ext cx="1980000" cy="19800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0A81B725-699F-422E-9A2E-A76B11159F0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644379" y="1953152"/>
            <a:ext cx="1980000" cy="1980000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D90940D7-0554-40FB-8541-DAF4A058A50C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728495" y="5304648"/>
            <a:ext cx="1980000" cy="1980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EC0F3B3A-DE9F-4830-AFFA-62CA98EC90C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728495" y="6980396"/>
            <a:ext cx="1980000" cy="198000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7B4AD13E-4AF8-4B11-A33F-A8A9538F7D8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457466" y="5304648"/>
            <a:ext cx="1980000" cy="198000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D97373E1-637B-475B-B05A-2C80ACD38A7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57466" y="6980396"/>
            <a:ext cx="1980000" cy="19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AA1724-7445-4C3A-AAF4-0CEFDE81369A}"/>
              </a:ext>
            </a:extLst>
          </p:cNvPr>
          <p:cNvSpPr txBox="1"/>
          <p:nvPr/>
        </p:nvSpPr>
        <p:spPr>
          <a:xfrm>
            <a:off x="715039" y="221544"/>
            <a:ext cx="119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IGR losses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98F6B5-2FDA-4C92-9713-8CA6415E0D3A}"/>
              </a:ext>
            </a:extLst>
          </p:cNvPr>
          <p:cNvSpPr txBox="1"/>
          <p:nvPr/>
        </p:nvSpPr>
        <p:spPr>
          <a:xfrm>
            <a:off x="2435971" y="281936"/>
            <a:ext cx="122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 losses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374214-F853-493E-B93D-EF50DC8234CA}"/>
              </a:ext>
            </a:extLst>
          </p:cNvPr>
          <p:cNvSpPr txBox="1"/>
          <p:nvPr/>
        </p:nvSpPr>
        <p:spPr>
          <a:xfrm>
            <a:off x="4132701" y="-3328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losses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w/o area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D76906-D128-4B22-BA85-2247F57B4473}"/>
              </a:ext>
            </a:extLst>
          </p:cNvPr>
          <p:cNvSpPr txBox="1"/>
          <p:nvPr/>
        </p:nvSpPr>
        <p:spPr>
          <a:xfrm>
            <a:off x="5819350" y="12958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F0EBA3-CDBA-4546-BEC0-2F31D8449E39}"/>
              </a:ext>
            </a:extLst>
          </p:cNvPr>
          <p:cNvSpPr txBox="1"/>
          <p:nvPr/>
        </p:nvSpPr>
        <p:spPr>
          <a:xfrm>
            <a:off x="9345553" y="12958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losses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w/o area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C7E7D62-96DF-4194-9AEC-522340C54DE8}"/>
              </a:ext>
            </a:extLst>
          </p:cNvPr>
          <p:cNvSpPr txBox="1"/>
          <p:nvPr/>
        </p:nvSpPr>
        <p:spPr>
          <a:xfrm>
            <a:off x="11063698" y="260166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05440C6-650D-4CD3-B99C-CE5487AF24CE}"/>
              </a:ext>
            </a:extLst>
          </p:cNvPr>
          <p:cNvSpPr txBox="1"/>
          <p:nvPr/>
        </p:nvSpPr>
        <p:spPr>
          <a:xfrm>
            <a:off x="7479931" y="179689"/>
            <a:ext cx="153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Original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A06F3F-0B53-4F70-9A7B-6A6BF9F3F12D}"/>
              </a:ext>
            </a:extLst>
          </p:cNvPr>
          <p:cNvSpPr txBox="1"/>
          <p:nvPr/>
        </p:nvSpPr>
        <p:spPr>
          <a:xfrm>
            <a:off x="12576605" y="268081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Original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39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8073F45-44B3-4FC4-AB1D-FD3855417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7" r="12824" b="6946"/>
          <a:stretch/>
        </p:blipFill>
        <p:spPr>
          <a:xfrm>
            <a:off x="599027" y="498914"/>
            <a:ext cx="1726088" cy="162096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D497909B-2DDE-492C-BF76-D2123D3CE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11187" b="5808"/>
          <a:stretch/>
        </p:blipFill>
        <p:spPr>
          <a:xfrm>
            <a:off x="12793121" y="498912"/>
            <a:ext cx="1888702" cy="1643496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D4FA3826-A239-4C44-A04A-75486B960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1" t="9906" r="12678" b="7089"/>
          <a:stretch/>
        </p:blipFill>
        <p:spPr>
          <a:xfrm>
            <a:off x="11064151" y="473532"/>
            <a:ext cx="1637672" cy="16435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336E09-0676-43A2-AD33-D6FD3EDF7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87" r="12824"/>
          <a:stretch/>
        </p:blipFill>
        <p:spPr>
          <a:xfrm>
            <a:off x="599027" y="2174662"/>
            <a:ext cx="1726088" cy="17584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E58504-DA5B-4EA6-B05E-CBB8C7CAE3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87" r="12824" b="6946"/>
          <a:stretch/>
        </p:blipFill>
        <p:spPr>
          <a:xfrm>
            <a:off x="599027" y="3850408"/>
            <a:ext cx="1726088" cy="162096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3F9B506-CBCC-4998-A737-20A3F458F7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53" t="11187" r="12823" b="6946"/>
          <a:stretch/>
        </p:blipFill>
        <p:spPr>
          <a:xfrm>
            <a:off x="2435970" y="2174661"/>
            <a:ext cx="1618116" cy="162096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93A67F6-1867-4859-8D9D-FD2E444579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187" r="12824" b="6946"/>
          <a:stretch/>
        </p:blipFill>
        <p:spPr>
          <a:xfrm>
            <a:off x="2327998" y="3850409"/>
            <a:ext cx="1726088" cy="162096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53C56DD-BA44-4B65-81AF-8C6B717CEA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53" t="11187" r="12823" b="6945"/>
          <a:stretch/>
        </p:blipFill>
        <p:spPr>
          <a:xfrm>
            <a:off x="2435970" y="498914"/>
            <a:ext cx="1618116" cy="162096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491AFD9-C33F-4AD0-BE83-5B56E2BF2D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55" t="9906" r="12825" b="6945"/>
          <a:stretch/>
        </p:blipFill>
        <p:spPr>
          <a:xfrm>
            <a:off x="4125378" y="2149281"/>
            <a:ext cx="1657680" cy="164634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5BC035F-CC0B-48CF-BA79-B639554FB4F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3" t="8420" r="12824" b="6946"/>
          <a:stretch/>
        </p:blipFill>
        <p:spPr>
          <a:xfrm>
            <a:off x="4164939" y="3795626"/>
            <a:ext cx="1618117" cy="167574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22C239D-0A26-47A1-A29F-5BAE60088A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848" t="11188" r="11623" b="6945"/>
          <a:stretch/>
        </p:blipFill>
        <p:spPr>
          <a:xfrm>
            <a:off x="4133153" y="498913"/>
            <a:ext cx="1673681" cy="162096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6149064-FC83-4C46-9810-0C3BD77F57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99" t="11187" r="12824" b="6946"/>
          <a:stretch/>
        </p:blipFill>
        <p:spPr>
          <a:xfrm>
            <a:off x="5898793" y="2174660"/>
            <a:ext cx="1613234" cy="162096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2E6BB82-FB7C-4F51-B5E0-18FDE073629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00" t="9905" r="12824" b="6946"/>
          <a:stretch/>
        </p:blipFill>
        <p:spPr>
          <a:xfrm>
            <a:off x="5898794" y="473532"/>
            <a:ext cx="1613234" cy="1646345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E9FD98A-40D1-4818-A674-68919AD1816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453" t="9906" r="12824" b="5461"/>
          <a:stretch/>
        </p:blipFill>
        <p:spPr>
          <a:xfrm>
            <a:off x="5893909" y="3825029"/>
            <a:ext cx="1618118" cy="16757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58D72F-9528-461D-BBB9-20E475A007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9905" r="12824" b="6946"/>
          <a:stretch/>
        </p:blipFill>
        <p:spPr>
          <a:xfrm>
            <a:off x="7602266" y="473532"/>
            <a:ext cx="1638732" cy="16463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291BC9-4B51-4510-B42B-A94D477D5F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" t="11187" r="12934" b="6946"/>
          <a:stretch/>
        </p:blipFill>
        <p:spPr>
          <a:xfrm>
            <a:off x="7604698" y="5526154"/>
            <a:ext cx="1634118" cy="16209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3EF4A18-8A88-4A84-BB84-070CCFA6024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9702" r="12824" b="6742"/>
          <a:stretch/>
        </p:blipFill>
        <p:spPr>
          <a:xfrm>
            <a:off x="7602266" y="2145252"/>
            <a:ext cx="1638732" cy="16544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747E19D-DC04-4E82-A894-EDCCF9023FA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11187" r="12934" b="5258"/>
          <a:stretch/>
        </p:blipFill>
        <p:spPr>
          <a:xfrm>
            <a:off x="7600083" y="3850404"/>
            <a:ext cx="1638733" cy="16544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7A33C2F-D57B-4096-925B-ED23E73DBD1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1188" b="6742"/>
          <a:stretch/>
        </p:blipFill>
        <p:spPr>
          <a:xfrm>
            <a:off x="12789875" y="3850404"/>
            <a:ext cx="1891948" cy="162499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57EC1D5-AFCD-46B9-93C7-302D9B8F24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9702" b="6539"/>
          <a:stretch/>
        </p:blipFill>
        <p:spPr>
          <a:xfrm>
            <a:off x="12789873" y="5496748"/>
            <a:ext cx="1891949" cy="165842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E0A5D64-AC34-44FD-86BB-E61DDED82F4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1187" b="5808"/>
          <a:stretch/>
        </p:blipFill>
        <p:spPr>
          <a:xfrm>
            <a:off x="12789875" y="2174660"/>
            <a:ext cx="1891947" cy="1643496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D055D79F-C315-476D-B232-2995AF50B15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4089" t="11187" r="12025" b="6946"/>
          <a:stretch/>
        </p:blipFill>
        <p:spPr>
          <a:xfrm>
            <a:off x="679995" y="5526154"/>
            <a:ext cx="1660949" cy="162096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AC0BB95A-E7C5-4E2F-8381-50D5095CB845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417" t="9905" r="12824" b="6946"/>
          <a:stretch/>
        </p:blipFill>
        <p:spPr>
          <a:xfrm>
            <a:off x="2415458" y="5500776"/>
            <a:ext cx="1638628" cy="1646343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7809BC1-589B-4573-99B8-70179052F6A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5157" t="9905" r="12934" b="5664"/>
          <a:stretch/>
        </p:blipFill>
        <p:spPr>
          <a:xfrm>
            <a:off x="9346006" y="2149280"/>
            <a:ext cx="1621780" cy="167171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199CFC71-6D03-4759-873D-8695CB8998BE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357" t="10109" r="11733" b="7149"/>
          <a:stretch/>
        </p:blipFill>
        <p:spPr>
          <a:xfrm>
            <a:off x="9310340" y="3829056"/>
            <a:ext cx="1681223" cy="1638289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E780D536-4706-4AE6-95BD-29EA7AFEC7DB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955" t="10312" r="12131" b="6539"/>
          <a:stretch/>
        </p:blipFill>
        <p:spPr>
          <a:xfrm>
            <a:off x="9322174" y="5508833"/>
            <a:ext cx="1661503" cy="1646344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232EA6C-A31E-42F2-820F-55684F02AE7F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4412" t="11187" r="12130" b="6946"/>
          <a:stretch/>
        </p:blipFill>
        <p:spPr>
          <a:xfrm>
            <a:off x="9331234" y="498912"/>
            <a:ext cx="1652443" cy="1620963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F1CA7C3D-958C-4030-A1A8-14156640846A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5047" t="10780" r="12281" b="5664"/>
          <a:stretch/>
        </p:blipFill>
        <p:spPr>
          <a:xfrm>
            <a:off x="11072793" y="5518096"/>
            <a:ext cx="1636915" cy="1654400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D8551BD5-EF5B-4352-BB12-6E3D83917E57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5453" t="11187" r="12280" b="5664"/>
          <a:stretch/>
        </p:blipFill>
        <p:spPr>
          <a:xfrm>
            <a:off x="11080821" y="3850404"/>
            <a:ext cx="1628888" cy="1646344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0A81B725-699F-422E-9A2E-A76B11159F0C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5048" t="11187" r="11733" b="6742"/>
          <a:stretch/>
        </p:blipFill>
        <p:spPr>
          <a:xfrm>
            <a:off x="11072794" y="2174661"/>
            <a:ext cx="1647740" cy="1624992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D90940D7-0554-40FB-8541-DAF4A058A50C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4389" t="9905" r="11878" b="4179"/>
          <a:stretch/>
        </p:blipFill>
        <p:spPr>
          <a:xfrm>
            <a:off x="4143873" y="5500776"/>
            <a:ext cx="1657896" cy="1701122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7B4AD13E-4AF8-4B11-A33F-A8A9538F7D82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4207" t="11187" r="11879" b="5664"/>
          <a:stretch/>
        </p:blipFill>
        <p:spPr>
          <a:xfrm>
            <a:off x="5869236" y="5526154"/>
            <a:ext cx="1661503" cy="1646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AA1724-7445-4C3A-AAF4-0CEFDE81369A}"/>
              </a:ext>
            </a:extLst>
          </p:cNvPr>
          <p:cNvSpPr txBox="1"/>
          <p:nvPr/>
        </p:nvSpPr>
        <p:spPr>
          <a:xfrm>
            <a:off x="807868" y="105215"/>
            <a:ext cx="15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IGR losses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98F6B5-2FDA-4C92-9713-8CA6415E0D3A}"/>
              </a:ext>
            </a:extLst>
          </p:cNvPr>
          <p:cNvSpPr txBox="1"/>
          <p:nvPr/>
        </p:nvSpPr>
        <p:spPr>
          <a:xfrm>
            <a:off x="2517776" y="105215"/>
            <a:ext cx="14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 losses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374214-F853-493E-B93D-EF50DC8234CA}"/>
              </a:ext>
            </a:extLst>
          </p:cNvPr>
          <p:cNvSpPr txBox="1"/>
          <p:nvPr/>
        </p:nvSpPr>
        <p:spPr>
          <a:xfrm>
            <a:off x="4239118" y="-33284"/>
            <a:ext cx="1541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losses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w/o area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D76906-D128-4B22-BA85-2247F57B4473}"/>
              </a:ext>
            </a:extLst>
          </p:cNvPr>
          <p:cNvSpPr txBox="1"/>
          <p:nvPr/>
        </p:nvSpPr>
        <p:spPr>
          <a:xfrm>
            <a:off x="5965735" y="105215"/>
            <a:ext cx="154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F0EBA3-CDBA-4546-BEC0-2F31D8449E39}"/>
              </a:ext>
            </a:extLst>
          </p:cNvPr>
          <p:cNvSpPr txBox="1"/>
          <p:nvPr/>
        </p:nvSpPr>
        <p:spPr>
          <a:xfrm>
            <a:off x="9426030" y="-33284"/>
            <a:ext cx="1541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losses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w/o area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C7E7D62-96DF-4194-9AEC-522340C54DE8}"/>
              </a:ext>
            </a:extLst>
          </p:cNvPr>
          <p:cNvSpPr txBox="1"/>
          <p:nvPr/>
        </p:nvSpPr>
        <p:spPr>
          <a:xfrm>
            <a:off x="11222886" y="105215"/>
            <a:ext cx="147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05440C6-650D-4CD3-B99C-CE5487AF24CE}"/>
              </a:ext>
            </a:extLst>
          </p:cNvPr>
          <p:cNvSpPr txBox="1"/>
          <p:nvPr/>
        </p:nvSpPr>
        <p:spPr>
          <a:xfrm>
            <a:off x="7727379" y="105215"/>
            <a:ext cx="154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A06F3F-0B53-4F70-9A7B-6A6BF9F3F12D}"/>
              </a:ext>
            </a:extLst>
          </p:cNvPr>
          <p:cNvSpPr txBox="1"/>
          <p:nvPr/>
        </p:nvSpPr>
        <p:spPr>
          <a:xfrm>
            <a:off x="12914769" y="105215"/>
            <a:ext cx="16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9F12289-1697-4DAD-9308-736B1EBDEA4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11390" r="12934" b="7149"/>
          <a:stretch/>
        </p:blipFill>
        <p:spPr>
          <a:xfrm>
            <a:off x="7597108" y="7205928"/>
            <a:ext cx="1641708" cy="161291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4B902D4-4288-43AC-9AAD-952E74E04972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t="10779" b="5849"/>
          <a:stretch/>
        </p:blipFill>
        <p:spPr>
          <a:xfrm>
            <a:off x="12801595" y="7193838"/>
            <a:ext cx="1880228" cy="165075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AEB3B1A3-F95A-48B6-886B-957EC112AD27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4090" t="9702" r="12824" b="5849"/>
          <a:stretch/>
        </p:blipFill>
        <p:spPr>
          <a:xfrm>
            <a:off x="679995" y="7172496"/>
            <a:ext cx="1645120" cy="167209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E0B898D-3BE4-4AF7-B416-4AC67F1AD4A5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3970" t="11187" r="12942" b="6946"/>
          <a:stretch/>
        </p:blipFill>
        <p:spPr>
          <a:xfrm>
            <a:off x="2406613" y="7201898"/>
            <a:ext cx="1645120" cy="162096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36261EE9-75C2-4220-81BF-BB60A901C4FD}"/>
              </a:ext>
            </a:extLst>
          </p:cNvPr>
          <p:cNvPicPr>
            <a:picLocks/>
          </p:cNvPicPr>
          <p:nvPr/>
        </p:nvPicPr>
        <p:blipFill rotWithShape="1">
          <a:blip r:embed="rId38"/>
          <a:srcRect l="5159" t="9905" r="11733" b="6539"/>
          <a:stretch/>
        </p:blipFill>
        <p:spPr>
          <a:xfrm>
            <a:off x="9346006" y="7176526"/>
            <a:ext cx="1645557" cy="16544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241F506-2ACB-4398-8FF8-7CB818354C40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4103" t="12205" r="12280" b="5848"/>
          <a:stretch/>
        </p:blipFill>
        <p:spPr>
          <a:xfrm>
            <a:off x="11054083" y="7222062"/>
            <a:ext cx="1655625" cy="1622533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0F36AEFF-FB92-445C-BEE3-59631BA93297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4271" t="10984" r="12942" b="7149"/>
          <a:stretch/>
        </p:blipFill>
        <p:spPr>
          <a:xfrm>
            <a:off x="4141520" y="7197874"/>
            <a:ext cx="1639184" cy="162096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7153E03A-F05B-4ABD-99B0-5B12860A7EA3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rcRect l="4152" t="10984" r="11878" b="7149"/>
          <a:stretch/>
        </p:blipFill>
        <p:spPr>
          <a:xfrm>
            <a:off x="5868138" y="7197874"/>
            <a:ext cx="1662601" cy="162096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3556829F-579E-43FE-A408-C180D32220B7}"/>
              </a:ext>
            </a:extLst>
          </p:cNvPr>
          <p:cNvSpPr txBox="1"/>
          <p:nvPr/>
        </p:nvSpPr>
        <p:spPr>
          <a:xfrm>
            <a:off x="301384" y="526646"/>
            <a:ext cx="461665" cy="1553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75BF1A6-D162-4E1C-9197-2EC37F50B505}"/>
              </a:ext>
            </a:extLst>
          </p:cNvPr>
          <p:cNvSpPr txBox="1"/>
          <p:nvPr/>
        </p:nvSpPr>
        <p:spPr>
          <a:xfrm>
            <a:off x="301384" y="2179931"/>
            <a:ext cx="461665" cy="1553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B5B578D-1ABB-42AF-8D0B-FBC1BA994C5F}"/>
              </a:ext>
            </a:extLst>
          </p:cNvPr>
          <p:cNvSpPr txBox="1"/>
          <p:nvPr/>
        </p:nvSpPr>
        <p:spPr>
          <a:xfrm>
            <a:off x="301384" y="3877606"/>
            <a:ext cx="461665" cy="1553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Seaurchin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A96253A-31E3-4D17-AC7B-10FCD065F373}"/>
              </a:ext>
            </a:extLst>
          </p:cNvPr>
          <p:cNvSpPr txBox="1"/>
          <p:nvPr/>
        </p:nvSpPr>
        <p:spPr>
          <a:xfrm>
            <a:off x="301384" y="5557526"/>
            <a:ext cx="461665" cy="151284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7AA9088-14FE-4A53-A0A6-4602B978D39D}"/>
              </a:ext>
            </a:extLst>
          </p:cNvPr>
          <p:cNvSpPr txBox="1"/>
          <p:nvPr/>
        </p:nvSpPr>
        <p:spPr>
          <a:xfrm>
            <a:off x="301384" y="7241394"/>
            <a:ext cx="461665" cy="151284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031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1710</TotalTime>
  <Words>59</Words>
  <Application>Microsoft Office PowerPoint</Application>
  <PresentationFormat>自定义</PresentationFormat>
  <Paragraphs>25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子墨</dc:creator>
  <cp:lastModifiedBy>王 子墨</cp:lastModifiedBy>
  <cp:revision>12</cp:revision>
  <dcterms:created xsi:type="dcterms:W3CDTF">2024-09-29T22:15:03Z</dcterms:created>
  <dcterms:modified xsi:type="dcterms:W3CDTF">2024-11-17T23:49:56Z</dcterms:modified>
</cp:coreProperties>
</file>